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694"/>
  </p:normalViewPr>
  <p:slideViewPr>
    <p:cSldViewPr snapToGrid="0">
      <p:cViewPr varScale="1">
        <p:scale>
          <a:sx n="129" d="100"/>
          <a:sy n="129" d="100"/>
        </p:scale>
        <p:origin x="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5AF848-EC1F-3F14-A88B-5E2778BCD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357578"/>
            <a:ext cx="6424247" cy="257795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030" y="2895600"/>
            <a:ext cx="6424247" cy="178777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9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4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400A5E-6E63-AE58-5C16-71A2EB9D43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27" y="37330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327" y="325303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61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5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5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50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5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50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5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5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5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1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"/>
            <a:ext cx="7008812" cy="586105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C1E4-3583-6D4C-BB8F-55A497A5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25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95ACD5-4D7E-10D8-2E22-3B9FBF538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415" y="365125"/>
            <a:ext cx="11506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415" y="1825625"/>
            <a:ext cx="11506200" cy="3766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26415" y="62156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493C1E4-3583-6D4C-BB8F-55A497A5D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50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71E25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1E25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1E25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1E2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1E25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E2990-DA45-C601-8560-A745FA808A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74CF3D-9B87-26A5-3A39-1BC49D8B46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4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95E08-5219-4A20-02A1-A1D073871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92B31-25DB-A0CD-D5E2-BBE9BD4D9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45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C86-06A0-24B2-BC8C-F08F971B6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50835-BCE3-1F43-89D9-C56726956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52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240C-D266-80D1-6283-4130A08B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600D1-FAB4-A3E0-1829-8232043449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EA8B5-CB6E-8AB5-1F46-B06AD5E45E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01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5CD44-61CB-7B25-AC23-E7B61EC28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7D407-803E-DFCA-1C3C-F0BD890B9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3EA41-23F1-40E4-F446-C6F0ADAC52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1864C1-F323-298F-51DA-C1ED93CAE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FAD1A4-331C-BAEC-CE4B-F72080A73EF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95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ECA8-9F74-BF8F-6EF6-137CD9274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33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E5C65-483E-DD00-C7DF-0B184D425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7D8E3-C6C5-0ABA-D1A9-640098F60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2D467-070F-515B-EA0A-CA77D0957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57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30A0-462D-771C-0DAB-CB3786B79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886E1-FDBD-7E15-2686-63ABB30B0A0B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5FC06-17E8-099C-9E5E-EF805507F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1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 1">
      <a:dk1>
        <a:srgbClr val="0D162F"/>
      </a:dk1>
      <a:lt1>
        <a:srgbClr val="FFFFFF"/>
      </a:lt1>
      <a:dk2>
        <a:srgbClr val="0D162F"/>
      </a:dk2>
      <a:lt2>
        <a:srgbClr val="F2F2F3"/>
      </a:lt2>
      <a:accent1>
        <a:srgbClr val="E61D24"/>
      </a:accent1>
      <a:accent2>
        <a:srgbClr val="B8283C"/>
      </a:accent2>
      <a:accent3>
        <a:srgbClr val="ADAFB3"/>
      </a:accent3>
      <a:accent4>
        <a:srgbClr val="FF978D"/>
      </a:accent4>
      <a:accent5>
        <a:srgbClr val="284B77"/>
      </a:accent5>
      <a:accent6>
        <a:srgbClr val="273A5C"/>
      </a:accent6>
      <a:hlink>
        <a:srgbClr val="E61D24"/>
      </a:hlink>
      <a:folHlink>
        <a:srgbClr val="B828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Blume</dc:creator>
  <cp:lastModifiedBy>Megan Blume</cp:lastModifiedBy>
  <cp:revision>5</cp:revision>
  <dcterms:created xsi:type="dcterms:W3CDTF">2023-01-27T14:47:10Z</dcterms:created>
  <dcterms:modified xsi:type="dcterms:W3CDTF">2024-06-05T13:58:36Z</dcterms:modified>
</cp:coreProperties>
</file>